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901E-68A2-7244-BBC9-624306AA8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3B519-0860-924E-8A8A-920847749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E33F-B7DD-CD46-8A70-8FBF173E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07B8-023F-6849-8C7B-45BC243C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45AE-2F7D-4940-BE7F-79B7D046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4F51-81F1-5D44-9107-4B8A38D5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B21BB-1258-B447-9511-D0F8722D3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659-12B9-2E40-80B4-56645210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0A3C-733A-5D49-ADF3-E338FD18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B6A96-8997-404C-A299-AC457B82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5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AE704-E6F8-5248-B0C3-E92635ECF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25F08-3762-7949-A004-E4BF70C35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8D95-3671-4C46-BEB3-40F0BB0C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BCE43-5163-4143-99E3-AD314FD3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961C6-282E-7D43-9340-CEA90893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8E77-B5AF-2448-A8F8-CC28BA12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40175-03FD-234B-9638-62380ABFC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43760-59C7-814D-A7D5-3359D8A3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16B90-EA0D-E945-9500-50AFF79C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76B5-8045-6744-B895-E4250EE7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4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36D6-DEFB-B74B-9374-2A9D2775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0AD32-1442-A548-8C2F-F11C1A59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D74F-84B6-1D41-A339-BF7DDB9E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A69CC-CFF0-104C-ADC3-85B4D351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A5E8-DC88-674D-9D23-75BA83E1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6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E017-0465-D940-BDF0-C69B5646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CA6-C7E2-C340-A0D7-DDB1CE79C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05217-BC79-F74E-973A-204B33A47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A80C1-11A0-AA4B-9FFF-80268D5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E58B-6E28-5B4D-9C1F-311EFE52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BAC0D-BFD1-BA43-8DFB-DB275E06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EE3E-9EE4-A04A-8A5F-12EBD0F2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DA83-151C-F845-A8A0-9922DE6FD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01828-98A0-2A48-BC80-5D729ABCF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70397-4124-EF41-9E5B-42EA41687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B026E-E544-B746-9D7C-657BD9D25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521A5-603D-124F-B89C-0D3E634E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0DDDA-B488-DC42-9645-C93F1E52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41DCB-FCD9-1146-A7E5-3DA4AFE8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AC5B-34E1-1E46-90A3-59627297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3C03A-1F49-DA44-9DA7-970BBD09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4606F-35B4-ED48-8C3B-3FE97703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28BB4-B1BD-FF45-8B88-97FA6C3D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9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9B5E4-E0EF-444F-86D2-EB15AC4E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E644C-5C57-1742-8B5B-66991C85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FAAA0-2E59-894D-B961-FC3EAE02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C3F1-3995-A248-B08D-47307714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AB0F-4FDF-A240-AF97-1DD6E83B9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2FAF3-7601-0745-9C74-714116C9C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C5506-630C-D649-ACF4-C1DC77B2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BE1DE-6E39-C948-85D8-690F9BAC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D125-A97F-6945-A756-F854C9B0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A685-CBCC-1F44-8511-79EB9C98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6B745-2F5B-E847-ABA2-961074F38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A2190-047A-4C46-9C32-A57CD4021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03118-AB5C-824E-BB4C-AD720832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CDF49-AAAD-1C40-8DFD-15BE6340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6F1B0-C1A6-7D42-9BE8-46BD644B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0826C-431A-CB46-9AE1-F0CDB1FB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1F04B-A1D7-C846-9F78-E07D68DD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DEBC-2B1C-854B-9AE4-6FDAD00E3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9C4BE-E0C4-A040-BB13-855BD2B9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1211-A3CC-F04A-94F7-6EC02D167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26" Type="http://schemas.openxmlformats.org/officeDocument/2006/relationships/image" Target="../media/image25.emf"/><Relationship Id="rId3" Type="http://schemas.openxmlformats.org/officeDocument/2006/relationships/image" Target="../media/image2.emf"/><Relationship Id="rId21" Type="http://schemas.openxmlformats.org/officeDocument/2006/relationships/image" Target="../media/image20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5" Type="http://schemas.openxmlformats.org/officeDocument/2006/relationships/image" Target="../media/image24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29" Type="http://schemas.openxmlformats.org/officeDocument/2006/relationships/image" Target="../media/image2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24" Type="http://schemas.openxmlformats.org/officeDocument/2006/relationships/image" Target="../media/image23.emf"/><Relationship Id="rId32" Type="http://schemas.openxmlformats.org/officeDocument/2006/relationships/image" Target="../media/image31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23" Type="http://schemas.openxmlformats.org/officeDocument/2006/relationships/image" Target="../media/image22.emf"/><Relationship Id="rId28" Type="http://schemas.openxmlformats.org/officeDocument/2006/relationships/image" Target="../media/image27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31" Type="http://schemas.openxmlformats.org/officeDocument/2006/relationships/image" Target="../media/image30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Relationship Id="rId27" Type="http://schemas.openxmlformats.org/officeDocument/2006/relationships/image" Target="../media/image26.emf"/><Relationship Id="rId30" Type="http://schemas.openxmlformats.org/officeDocument/2006/relationships/image" Target="../media/image2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448CBBA-8FA2-0F42-98BE-1C4D7FED8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29" y="1648103"/>
            <a:ext cx="4889500" cy="48514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847E0AA5-F13A-7B4D-8B5A-D0DFF45F14CD}"/>
              </a:ext>
            </a:extLst>
          </p:cNvPr>
          <p:cNvSpPr txBox="1"/>
          <p:nvPr/>
        </p:nvSpPr>
        <p:spPr>
          <a:xfrm>
            <a:off x="395415" y="263864"/>
            <a:ext cx="7932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Arrange the orbitals, electrons, and orbital names to give a correct orbital mixing diagram for the C=N double bond of acetone imine. Your answer should show the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orrect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occupancy, identity and polarization of each bond: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2E966D-4328-B944-AF18-577FC1E7E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7571" y="296521"/>
            <a:ext cx="1016000" cy="7874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E99EABF6-B66E-AC4A-91C6-DC6B9DC40E27}"/>
              </a:ext>
            </a:extLst>
          </p:cNvPr>
          <p:cNvSpPr txBox="1"/>
          <p:nvPr/>
        </p:nvSpPr>
        <p:spPr>
          <a:xfrm>
            <a:off x="9515755" y="510085"/>
            <a:ext cx="517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FF4B4CB-68BC-784E-9C5E-37232F1BAC8A}"/>
              </a:ext>
            </a:extLst>
          </p:cNvPr>
          <p:cNvSpPr txBox="1"/>
          <p:nvPr/>
        </p:nvSpPr>
        <p:spPr>
          <a:xfrm>
            <a:off x="395415" y="1355716"/>
            <a:ext cx="793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Mixing diagram: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3DE9436-EA21-7348-8F70-F17AB42C709A}"/>
              </a:ext>
            </a:extLst>
          </p:cNvPr>
          <p:cNvSpPr txBox="1"/>
          <p:nvPr/>
        </p:nvSpPr>
        <p:spPr>
          <a:xfrm>
            <a:off x="6510204" y="1355716"/>
            <a:ext cx="7932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Move the orbitals, names, and electrons to the orbital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mixing diagram for your response: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621C957-AB86-2947-AFF5-F926F533B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5532" y="385421"/>
            <a:ext cx="1346200" cy="609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ACB1091-3A3D-DE40-A025-C3BB704C7B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5023" y="3028065"/>
            <a:ext cx="279400" cy="698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F756949-A6DC-2A42-B44B-9B6219E12D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52275" y="3011173"/>
            <a:ext cx="279400" cy="7112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94B1E7B-B93A-4143-A95D-7FDF3FD5E6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1569" y="3025969"/>
            <a:ext cx="279400" cy="698500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00C51DF6-EC6F-FD48-8F64-5567D3C651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68821" y="3009077"/>
            <a:ext cx="279400" cy="71120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1E05D97-FA99-574A-BEA0-00837E712D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6073" y="3009077"/>
            <a:ext cx="279400" cy="69850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5D87C900-3276-174D-98FC-4351118A5A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03325" y="2992185"/>
            <a:ext cx="279400" cy="7112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59A44F2-440F-7349-A0C1-3BBB34C71A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92282" y="2253452"/>
            <a:ext cx="228600" cy="5842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4BBE7D8-958D-8041-AB0B-0873788EF0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14246" y="2253452"/>
            <a:ext cx="228600" cy="584200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42E78229-37B1-1241-991C-00CBE85DAD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2969" y="2253452"/>
            <a:ext cx="228600" cy="58420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CE036FFF-081B-3546-9D20-B70F52F76C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4933" y="2253452"/>
            <a:ext cx="228600" cy="5842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38DF87D-F399-F446-99A4-EDDB53E450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85023" y="3933972"/>
            <a:ext cx="317500" cy="8509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F65A87A-C059-5F44-9663-B5D5DC5DEE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52275" y="3933972"/>
            <a:ext cx="317500" cy="85090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70A75338-B388-214E-A215-0F8D4C18F8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87304" y="3912786"/>
            <a:ext cx="317500" cy="85090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ACF2F621-D31E-AA45-B2A6-E9297C18438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54556" y="3912786"/>
            <a:ext cx="317500" cy="850900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868D844-8E48-4743-B9FC-B9728F8D44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36073" y="3928361"/>
            <a:ext cx="317500" cy="85090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6A895E59-B772-AB44-BEB8-7CE0298EC8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03325" y="3928361"/>
            <a:ext cx="317500" cy="850900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85472E2F-971C-204F-891F-E18FDE4BDC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34232" y="2253452"/>
            <a:ext cx="228600" cy="58420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27E41FFC-13FD-4F4C-BC3A-B6493BCCE5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56196" y="2253452"/>
            <a:ext cx="228600" cy="5842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A0D5FBA-D833-F04E-B067-75FE69052EE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78932" y="2725890"/>
            <a:ext cx="457200" cy="2413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BA99609-A7C9-5447-B45D-139FE8939B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903213" y="2744002"/>
            <a:ext cx="457200" cy="2413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50B78CE-38FA-F648-97F6-FF2753E7A6C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134482" y="3122589"/>
            <a:ext cx="546100" cy="279400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0BFE1001-9552-464C-BBF2-4BCA0F7AFFC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865113" y="3134585"/>
            <a:ext cx="533400" cy="279400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F8A0F3D0-5CA3-FF40-A575-454A944EFBF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217032" y="2367291"/>
            <a:ext cx="381000" cy="20320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71A8CBE0-5461-D943-A58C-FB206912E54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941313" y="2391519"/>
            <a:ext cx="381000" cy="203200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080F80A7-9255-1345-AB4F-6A4D42E9873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185282" y="3928687"/>
            <a:ext cx="444500" cy="24130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000FE475-B7F0-0D4C-BBEF-AEF7B3EECC4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909563" y="3928451"/>
            <a:ext cx="444500" cy="24130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65EAEA5-4235-314B-900A-2E8016519F5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147182" y="4325384"/>
            <a:ext cx="520700" cy="266700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C306905E-ABD5-684C-9CCB-502F839AD20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865113" y="4319034"/>
            <a:ext cx="533400" cy="279400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B855B85A-8B6F-3745-84BC-47215F711AC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217032" y="3557388"/>
            <a:ext cx="381000" cy="21590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41716A48-5E4D-E447-B64B-EFC0753C2506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947663" y="3563268"/>
            <a:ext cx="368300" cy="21590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D2D27099-258C-A344-8334-F51AE679C38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754873" y="5022787"/>
            <a:ext cx="139700" cy="495300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868361FA-AC43-D647-8046-47F92DA3E6F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189605" y="5022787"/>
            <a:ext cx="139700" cy="495300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4A4885CC-5659-EB4F-A69D-4180D8BA05A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624337" y="5022787"/>
            <a:ext cx="139700" cy="495300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E22CFAF3-7C85-3F40-A234-82BA4A70B58B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059069" y="5022787"/>
            <a:ext cx="139700" cy="495300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B2A64863-2D55-9F4F-87D2-853898A4D05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493801" y="5022787"/>
            <a:ext cx="139700" cy="495300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6396E23D-D5CB-094C-93F6-70978BC0BDF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928533" y="5022787"/>
            <a:ext cx="139700" cy="49530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08E9110-22F9-C241-9EA8-54F6FDC7095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363265" y="5022787"/>
            <a:ext cx="127000" cy="495300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A628707D-CEF0-6241-8499-0A533FC6521B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785297" y="5022787"/>
            <a:ext cx="127000" cy="495300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671BC2AE-3CB6-284F-8E71-CB006423CE97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207329" y="5022787"/>
            <a:ext cx="127000" cy="49530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A26F3012-DE91-3F4E-A9F4-AC9064E0919F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629361" y="5022787"/>
            <a:ext cx="127000" cy="49530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6C9B6EFC-6070-0949-9244-44F731C0104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1051393" y="5022787"/>
            <a:ext cx="127000" cy="49530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4E1C7A66-D97A-7446-BF2A-0D66057E65DE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1473427" y="5022787"/>
            <a:ext cx="127000" cy="495300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0777758E-66F5-6D46-979E-D9963FE7589D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249256" y="5593283"/>
            <a:ext cx="317500" cy="368300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3CA8D501-8A72-5644-9209-338373A5B62C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830939" y="5593283"/>
            <a:ext cx="317500" cy="368300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ACB58DC5-EAB8-E34D-9192-96A75C87D1BF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249256" y="6097719"/>
            <a:ext cx="317500" cy="368300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8B78F665-74DE-6E43-BF6B-6F29A7F7B91E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830939" y="6097719"/>
            <a:ext cx="317500" cy="368300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75DEE518-1D0C-AD45-B272-E568BC78659C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0412622" y="5599633"/>
            <a:ext cx="520700" cy="35560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A5015E6B-BC69-F14D-88DA-C3C9DE75E9F8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7508" y="5599633"/>
            <a:ext cx="520700" cy="355600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18C02C48-23BC-3541-80BC-0D866C51B421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0412622" y="6104069"/>
            <a:ext cx="520700" cy="355600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7490EE7D-1D56-C945-A60F-7AD20ED7D781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197508" y="6104069"/>
            <a:ext cx="520700" cy="3556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333DD376-8AE5-7349-90D3-B569601DD3EA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719324" y="5599633"/>
            <a:ext cx="317500" cy="355600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1E50150C-A0D5-014A-A3FA-CC5F98466030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301007" y="5599633"/>
            <a:ext cx="317500" cy="355600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51CF3CDA-14F0-9342-8517-32EE2BD2EEEF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719324" y="6104069"/>
            <a:ext cx="317500" cy="355600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920A5406-9D5E-1945-98AD-0DD9A8224B7C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301007" y="6104069"/>
            <a:ext cx="317500" cy="355600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E8D93E13-842D-0A48-8FD6-2F46E2838853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7882690" y="5599633"/>
            <a:ext cx="419100" cy="355600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998C0BF8-AE76-974A-A178-AB583C22E7AE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565973" y="5599633"/>
            <a:ext cx="419100" cy="355600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79CD0AF9-6B93-6745-B29F-4C4C64A3E200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7882690" y="6104069"/>
            <a:ext cx="419100" cy="355600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7855BE13-76BF-F346-B3BE-452C2518D07B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8565973" y="6104069"/>
            <a:ext cx="4191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7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63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Comito, Robert J</dc:creator>
  <cp:lastModifiedBy>Comito, Robert J</cp:lastModifiedBy>
  <cp:revision>14</cp:revision>
  <dcterms:created xsi:type="dcterms:W3CDTF">2021-04-26T17:32:50Z</dcterms:created>
  <dcterms:modified xsi:type="dcterms:W3CDTF">2023-08-17T14:15:36Z</dcterms:modified>
</cp:coreProperties>
</file>