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17F989-F316-1140-B19B-D4337D685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127" y="5436484"/>
            <a:ext cx="390525" cy="15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EBD189-1F6A-3248-A22F-E4D936FD63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8" y="6008033"/>
            <a:ext cx="390525" cy="152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E967B21-673F-C546-B75F-E7E0A55D2C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0336" y="6293734"/>
            <a:ext cx="304800" cy="1714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10777B4-74F2-E649-974C-F8D639AFB6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90336" y="5449830"/>
            <a:ext cx="304800" cy="1714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61743A9-44A2-9042-8FA5-95F9CE1AC6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90336" y="5708092"/>
            <a:ext cx="304800" cy="1714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2E3DDF6-18FF-C742-A26F-8194C33F8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9" y="5717617"/>
            <a:ext cx="390525" cy="152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19CA77E-9361-024A-8F8F-02D7CAA9E8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0336" y="5998508"/>
            <a:ext cx="304800" cy="17145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73D95FD-AEF9-2E41-A9B0-D00DA7856E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7" y="6311119"/>
            <a:ext cx="390525" cy="152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5FA3BC-E25F-014C-8393-A76A2D2DE5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4877" y="131832"/>
            <a:ext cx="4876800" cy="962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056FC2-1193-644E-A3AA-5E979AFF1D7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098" y="4611630"/>
            <a:ext cx="952500" cy="838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AC4A61-DA85-1545-89A5-76E0A8EB8D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86238" y="4571354"/>
            <a:ext cx="838200" cy="673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F9F468-30A7-E040-9AAF-840B5BBD104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53006" y="4580825"/>
            <a:ext cx="838200" cy="673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F96320C-4B77-A646-B6AE-1FB78793EEA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83011" y="4571354"/>
            <a:ext cx="838200" cy="6731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AF8B14D-C058-9341-9944-8B7FC4B5BBD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67188" y="5449830"/>
            <a:ext cx="876300" cy="800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05D35C-BE02-E34D-8344-9654E0F548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17545" y="5449830"/>
            <a:ext cx="876300" cy="8001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B39D391-21B0-F84F-932A-B9E6739E79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57051" y="4484630"/>
            <a:ext cx="1181100" cy="9652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2578184-1EE5-F74C-B5F7-98E8FC9D40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57051" y="5519083"/>
            <a:ext cx="1130300" cy="9779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628F5E2-A7C8-B74E-A34C-EAD0A40193B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7664" y="5636558"/>
            <a:ext cx="1219200" cy="10668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2C7FF4F-B454-E845-AEA9-FCA1B5D36F9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65266" y="5647391"/>
            <a:ext cx="952500" cy="9271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B83755E-B808-1142-84E0-B9C25830814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53764" y="5692436"/>
            <a:ext cx="1104900" cy="9017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19F46D9-D923-1445-AB9A-CD8F013C7A3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53656" y="5640919"/>
            <a:ext cx="1206500" cy="99060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B6B2109-EAD1-1E4D-8A3B-D4325A99695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714890" y="4497330"/>
            <a:ext cx="1193800" cy="106680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064911F-90F8-664C-8DFE-2F72266A34E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206958" y="4541868"/>
            <a:ext cx="1130300" cy="10541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8FF431C-4B1B-4E4D-9F58-E7F90063BA9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653167" y="4475936"/>
            <a:ext cx="1181100" cy="104140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5F3E344D-A81B-FF4C-8A1D-47E72859BED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403922" y="4399231"/>
            <a:ext cx="1143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12</cp:revision>
  <dcterms:created xsi:type="dcterms:W3CDTF">2021-04-26T17:32:50Z</dcterms:created>
  <dcterms:modified xsi:type="dcterms:W3CDTF">2023-08-17T14:14:48Z</dcterms:modified>
</cp:coreProperties>
</file>