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10"/>
  </p:normalViewPr>
  <p:slideViewPr>
    <p:cSldViewPr snapToGrid="0" snapToObjects="1">
      <p:cViewPr varScale="1">
        <p:scale>
          <a:sx n="124" d="100"/>
          <a:sy n="124" d="100"/>
        </p:scale>
        <p:origin x="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E6F1088-AE05-8840-8CA7-786BB2660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85" y="1979338"/>
            <a:ext cx="647700" cy="142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0FC420-2440-4B4B-9628-7CC3B9D86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566" y="1973160"/>
            <a:ext cx="647700" cy="142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FE3012-5283-AB44-AC3C-2000AF2A6A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2108" y="1991695"/>
            <a:ext cx="647700" cy="142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20AA182-DC03-064A-A73F-C42D0F2E64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2108" y="3393264"/>
            <a:ext cx="647700" cy="14287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D47EB2A-93B7-7246-B0DE-2DF0BAF14981}"/>
              </a:ext>
            </a:extLst>
          </p:cNvPr>
          <p:cNvSpPr txBox="1"/>
          <p:nvPr/>
        </p:nvSpPr>
        <p:spPr>
          <a:xfrm>
            <a:off x="395415" y="1079117"/>
            <a:ext cx="11449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First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draw arrows):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755E4E-0987-0E4B-86E1-438AE6E43E10}"/>
              </a:ext>
            </a:extLst>
          </p:cNvPr>
          <p:cNvCxnSpPr>
            <a:cxnSpLocks/>
          </p:cNvCxnSpPr>
          <p:nvPr/>
        </p:nvCxnSpPr>
        <p:spPr>
          <a:xfrm flipV="1">
            <a:off x="395415" y="2582307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33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following images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indicate the mechanism of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reaction and draw arrows: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2FF4EE5-920C-2A4A-9EB9-D9C46A96B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731" y="3417912"/>
            <a:ext cx="647700" cy="1428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C32AA29-96F4-5348-A37A-FF216F2DE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566" y="3417912"/>
            <a:ext cx="647700" cy="14287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4476EB8-EDE4-C346-A3F4-BD5E76CCC526}"/>
              </a:ext>
            </a:extLst>
          </p:cNvPr>
          <p:cNvSpPr txBox="1"/>
          <p:nvPr/>
        </p:nvSpPr>
        <p:spPr>
          <a:xfrm>
            <a:off x="395415" y="2660773"/>
            <a:ext cx="11649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Second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draw arrows):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4C903-9B9A-9842-BF3D-345B850E6F83}"/>
              </a:ext>
            </a:extLst>
          </p:cNvPr>
          <p:cNvCxnSpPr>
            <a:cxnSpLocks/>
          </p:cNvCxnSpPr>
          <p:nvPr/>
        </p:nvCxnSpPr>
        <p:spPr>
          <a:xfrm flipV="1">
            <a:off x="395415" y="4059009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166EF82-2ED9-B349-92D0-9AE4D3ACB95F}"/>
              </a:ext>
            </a:extLst>
          </p:cNvPr>
          <p:cNvSpPr txBox="1"/>
          <p:nvPr/>
        </p:nvSpPr>
        <p:spPr>
          <a:xfrm>
            <a:off x="395415" y="4137382"/>
            <a:ext cx="711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these figures (leave the unused ones down here):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856AEC0-6D13-C3DA-451E-A723F63147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57877" y="4142869"/>
            <a:ext cx="787400" cy="381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78BF17B-602E-2982-59A2-19D76BCA02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57877" y="4624643"/>
            <a:ext cx="787400" cy="381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EF9E1EF-B76C-5BAB-23B0-31410450F1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57877" y="5106417"/>
            <a:ext cx="787400" cy="381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CCB1D46-5546-1D47-270A-630EB949EF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22977" y="5594733"/>
            <a:ext cx="622300" cy="3683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E5FD868-4BE5-11E2-964F-4393C48DCA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36684" y="6066485"/>
            <a:ext cx="622300" cy="3683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0ACA4301-E082-ECFD-2CBA-264DFCCB2C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55436" y="5556633"/>
            <a:ext cx="1003300" cy="81280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3F6747A0-2F73-B0D4-A777-5592C2777D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8420" y="4487851"/>
            <a:ext cx="368300" cy="38100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E6DCA23B-E754-FDE6-6D9F-4608A2E679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57866" y="4479961"/>
            <a:ext cx="368300" cy="38100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AA437AE8-F943-5B25-ECD3-5DDB96825C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18974" y="4487851"/>
            <a:ext cx="368300" cy="38100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73844F21-B506-E35F-6969-27A0E431C3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4178" y="4694493"/>
            <a:ext cx="635000" cy="72390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8D2907A-0585-3103-7932-DEC45AF37F0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03466" y="65367"/>
            <a:ext cx="3886200" cy="104140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5820EA-CA3E-090B-FA03-7C3FAE5D15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7657" y="5863285"/>
            <a:ext cx="1003300" cy="7747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FA34441-4D1A-B3A8-B0E6-5668C56688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57248" y="4483515"/>
            <a:ext cx="1358900" cy="110490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E231A5EF-6CE6-B869-FC89-C47EAABD4A6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55129" y="5728755"/>
            <a:ext cx="1079500" cy="87630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879E5232-F01D-D54F-2C10-514332ED85E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49284" y="5716055"/>
            <a:ext cx="1117600" cy="9017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FA00E610-E254-4BE8-5E11-C5978873FEE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01015" y="5710885"/>
            <a:ext cx="1092200" cy="92710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E7628860-444E-974E-E79D-BEFDA8C93F9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56206" y="5296917"/>
            <a:ext cx="1079500" cy="124460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DC3B6421-D8ED-B417-87E2-E70509138B9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137725" y="4376993"/>
            <a:ext cx="1079500" cy="1257300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16A9A675-36B6-8D26-FA75-2A049534C3C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570983" y="4585115"/>
            <a:ext cx="1003300" cy="90170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1BA1E3A6-EDC4-119A-6369-F9E965D5BC1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639109" y="5531233"/>
            <a:ext cx="1219200" cy="83820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8016ED1F-9A58-DD3E-11CC-B62EF916DBA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755812" y="4292386"/>
            <a:ext cx="1016000" cy="863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10DD69F-17ED-EC27-C70C-D984EEBFC90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353747" y="4333369"/>
            <a:ext cx="10160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25</cp:revision>
  <dcterms:created xsi:type="dcterms:W3CDTF">2021-04-26T17:32:50Z</dcterms:created>
  <dcterms:modified xsi:type="dcterms:W3CDTF">2023-08-17T14:20:49Z</dcterms:modified>
</cp:coreProperties>
</file>